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3"/>
    <p:restoredTop sz="92472"/>
  </p:normalViewPr>
  <p:slideViewPr>
    <p:cSldViewPr snapToGrid="0" snapToObjects="1">
      <p:cViewPr varScale="1">
        <p:scale>
          <a:sx n="145" d="100"/>
          <a:sy n="145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/>
              <a:t>In the directory, `/home/BIO594/Exercises/Week07_and_Week_08/simulated` you will find </a:t>
            </a:r>
            <a:r>
              <a:rPr lang="en-US" dirty="0" err="1"/>
              <a:t>fastq</a:t>
            </a:r>
            <a:r>
              <a:rPr lang="en-US" dirty="0"/>
              <a:t> files, library information, environmental info, and a </a:t>
            </a:r>
            <a:r>
              <a:rPr lang="en-US" dirty="0" err="1"/>
              <a:t>popmap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simulated data</a:t>
            </a:r>
          </a:p>
          <a:p>
            <a:pPr lvl="1"/>
            <a:r>
              <a:rPr lang="en-US" dirty="0"/>
              <a:t>Call SNPs</a:t>
            </a:r>
          </a:p>
          <a:p>
            <a:pPr lvl="1"/>
            <a:r>
              <a:rPr lang="en-US" dirty="0"/>
              <a:t>Filter the SNPs</a:t>
            </a:r>
          </a:p>
          <a:p>
            <a:pPr lvl="1"/>
            <a:r>
              <a:rPr lang="en-US" dirty="0"/>
              <a:t>Perform and document all analyses that were demoed during class</a:t>
            </a:r>
          </a:p>
          <a:p>
            <a:pPr lvl="2"/>
            <a:r>
              <a:rPr lang="en-US" dirty="0">
                <a:effectLst/>
              </a:rPr>
              <a:t>Push to /BIO_594_2022/Exercises</a:t>
            </a:r>
            <a:r>
              <a:rPr lang="en-US">
                <a:effectLst/>
              </a:rPr>
              <a:t>/Week07 </a:t>
            </a:r>
            <a:r>
              <a:rPr lang="en-US" dirty="0">
                <a:effectLst/>
              </a:rPr>
              <a:t>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832</TotalTime>
  <Words>774</Words>
  <Application>Microsoft Macintosh PowerPoint</Application>
  <PresentationFormat>Widescreen</PresentationFormat>
  <Paragraphs>194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103</cp:revision>
  <dcterms:created xsi:type="dcterms:W3CDTF">2016-02-28T10:56:32Z</dcterms:created>
  <dcterms:modified xsi:type="dcterms:W3CDTF">2022-03-09T18:55:19Z</dcterms:modified>
</cp:coreProperties>
</file>